
<file path=[Content_Types].xml><?xml version="1.0" encoding="utf-8"?>
<Types xmlns="http://schemas.openxmlformats.org/package/2006/content-types">
  <Default ContentType="image/jpeg" Extension="jpeg"/>
  <Default ContentType="image/png" Extension="png"/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ABD23A0-44A4-8DD3-DD89-CB188D9C34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80672285-2D8E-6FDC-F27E-10530278DA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10EBB8E-E59C-6256-C3DB-CA3CD37A8C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70202-5756-7F4E-A3E5-2FDF1B4F1CA3}" type="datetimeFigureOut">
              <a:rPr lang="ru-RU" smtClean="0"/>
              <a:t>11.06.2023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42C4835-04E5-75BC-AFA2-15EF157A87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F6F0FA9-889E-0884-8E37-E77E2685A8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390B8-06D6-3743-9716-6B07876BAF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46411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61572E5-A2A0-1638-8991-9485FCB405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58AFF6E6-579D-C029-DF21-A44FA02E20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C738BD0-632E-9EE7-A324-C4E7A45EAA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70202-5756-7F4E-A3E5-2FDF1B4F1CA3}" type="datetimeFigureOut">
              <a:rPr lang="ru-RU" smtClean="0"/>
              <a:t>11.06.2023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EFEC73A-0112-136A-B1C4-53A21DE541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726BF0B-2091-FAC4-BC67-F019CDDC57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390B8-06D6-3743-9716-6B07876BAF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55343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DA5DF2FF-3C88-B2AE-4D97-0A635E20153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0BA0B81E-9BEB-2A1B-9078-12A232A4B0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065D764-5B9C-D283-4933-719032E83B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70202-5756-7F4E-A3E5-2FDF1B4F1CA3}" type="datetimeFigureOut">
              <a:rPr lang="ru-RU" smtClean="0"/>
              <a:t>11.06.2023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8E99BB7-6E12-1769-DC93-278E2B2167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EE34A46-602D-9CD1-0987-0FE33C2B09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390B8-06D6-3743-9716-6B07876BAF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92101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10E3E65-58CB-2105-20B0-7340EAB3C3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4DCF36C-A5B2-5E79-0F7A-9F53A3D4DF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B974470-F2F7-59FB-AF55-6DC323BA0E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70202-5756-7F4E-A3E5-2FDF1B4F1CA3}" type="datetimeFigureOut">
              <a:rPr lang="ru-RU" smtClean="0"/>
              <a:t>11.06.2023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FF7BC2F-FE7D-D4FB-D1E6-A09256F791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B9F238D-7393-1ADF-119F-BCD80E9B59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390B8-06D6-3743-9716-6B07876BAF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68355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A4CD45B-F4B1-4616-DB68-7305EE1290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C3CD3E6-C015-9224-CB6F-38ED8ED446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B2A61EE-786E-197F-9D59-8F0FA570C7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70202-5756-7F4E-A3E5-2FDF1B4F1CA3}" type="datetimeFigureOut">
              <a:rPr lang="ru-RU" smtClean="0"/>
              <a:t>11.06.2023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50806A6-6A46-2A4E-0FD3-58740AD68B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FCEF18B-15B1-4744-E6A9-8B715CA2B2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390B8-06D6-3743-9716-6B07876BAF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0923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0BEBFF9-6E66-3D69-0869-48FA078F75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3EBA36B-11ED-E1E8-D12D-349576273D6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21AB105E-A563-DAE0-F3CD-7A729732C8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8DAC9AF-7756-598E-2C8C-63D9D6E00A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70202-5756-7F4E-A3E5-2FDF1B4F1CA3}" type="datetimeFigureOut">
              <a:rPr lang="ru-RU" smtClean="0"/>
              <a:t>11.06.2023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527BF0E-2BB4-C04F-46A8-EC67001EFD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383E8FC-1338-0296-E678-326C127E1A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390B8-06D6-3743-9716-6B07876BAF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82807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F1F3C45-A436-0896-856D-3CAF81DA3F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F48EC3B-D6F1-78DE-2D52-4660EFC11A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6F6B5FD8-5177-409D-DE35-2885C81B9D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F9C38A4A-DF91-6BA5-52B0-64446239CC9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0422FD8F-0846-6E3B-82E6-F9CF5470B8E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5B972D21-EE22-EC27-DA22-01EB77986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70202-5756-7F4E-A3E5-2FDF1B4F1CA3}" type="datetimeFigureOut">
              <a:rPr lang="ru-RU" smtClean="0"/>
              <a:t>11.06.2023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F31DF2E0-9E5E-E5A5-19A4-DBA1A57308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2D808B26-2550-6581-29DB-59933F782F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390B8-06D6-3743-9716-6B07876BAF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62532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EDBAA09-F157-114C-86BC-F3E551394B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785183D6-0FE3-104E-7C15-7F76D57FA9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70202-5756-7F4E-A3E5-2FDF1B4F1CA3}" type="datetimeFigureOut">
              <a:rPr lang="ru-RU" smtClean="0"/>
              <a:t>11.06.2023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82AD9B0A-76A5-E629-A65C-7E52C1D098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D0EE46CD-1562-00D1-6F1D-526CBB5DAF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390B8-06D6-3743-9716-6B07876BAF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6073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83F8CD56-CB2F-33CA-907A-369363B740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70202-5756-7F4E-A3E5-2FDF1B4F1CA3}" type="datetimeFigureOut">
              <a:rPr lang="ru-RU" smtClean="0"/>
              <a:t>11.06.2023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1D36354D-1345-1462-8FF6-91CA564996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17D09309-A0B7-4268-F718-FAB7C881F2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390B8-06D6-3743-9716-6B07876BAF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75236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8D8B31D-BD6D-8541-B9A1-E716E89D0F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F9103A2-3D8F-6188-C448-6C011860D6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23498E30-7B43-BB07-CE3C-81045EF8BF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E50C418-E0DB-3574-556B-39B184475C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70202-5756-7F4E-A3E5-2FDF1B4F1CA3}" type="datetimeFigureOut">
              <a:rPr lang="ru-RU" smtClean="0"/>
              <a:t>11.06.2023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980D7AC-1408-8639-55BF-E51CB295EB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4FE3B20-458C-744C-A98B-84A2E92049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390B8-06D6-3743-9716-6B07876BAF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68428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9E800DD-05EC-380A-986C-765C8BC80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22EEDF13-ECB9-AEDA-62C1-945B17D1207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6550B138-0CCC-BAD6-E110-D356625D74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6D87E21-EE8E-AAE8-40F8-8865F2EAF1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70202-5756-7F4E-A3E5-2FDF1B4F1CA3}" type="datetimeFigureOut">
              <a:rPr lang="ru-RU" smtClean="0"/>
              <a:t>11.06.2023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50DAAE6-1932-1528-A2FE-B71192ECAF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EBAB51A-F067-531B-DC8D-1ACF28B04F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390B8-06D6-3743-9716-6B07876BAF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73253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1CD34AE-B950-A9DB-2B9D-10F395E8DE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53CBB88-5E26-119E-0049-2747675734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8C0235B-8021-BBA8-F293-23706A51336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C70202-5756-7F4E-A3E5-2FDF1B4F1CA3}" type="datetimeFigureOut">
              <a:rPr lang="ru-RU" smtClean="0"/>
              <a:t>11.06.2023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084C059-4CD4-DBE7-4466-A58BA79F664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D526CAE-7D3C-750B-0B18-67807B0CF7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6390B8-06D6-3743-9716-6B07876BAF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48764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 ?><Relationships xmlns="http://schemas.openxmlformats.org/package/2006/relationships"><Relationship Id="rId3" Target="../media/image2.jpeg" Type="http://schemas.openxmlformats.org/officeDocument/2006/relationships/image"/><Relationship Id="rId2" Target="../media/image1.png" Type="http://schemas.openxmlformats.org/officeDocument/2006/relationships/image"/><Relationship Id="rId1" Target="../slideLayouts/slideLayout7.xml" Type="http://schemas.openxmlformats.org/officeDocument/2006/relationships/slideLayout"/></Relationships>
</file>

<file path=ppt/slides/_rels/slide2.xml.rels><?xml version="1.0" encoding="UTF-8" standalone="yes" ?><Relationships xmlns="http://schemas.openxmlformats.org/package/2006/relationships"><Relationship Id="rId3" Target="../media/image3.jpeg" Type="http://schemas.openxmlformats.org/officeDocument/2006/relationships/image"/><Relationship Id="rId2" Target="../media/image1.png" Type="http://schemas.openxmlformats.org/officeDocument/2006/relationships/image"/><Relationship Id="rId1" Target="../slideLayouts/slideLayout7.xml" Type="http://schemas.openxmlformats.org/officeDocument/2006/relationships/slideLayout"/></Relationships>
</file>

<file path=ppt/slides/_rels/slide3.xml.rels><?xml version="1.0" encoding="UTF-8" standalone="yes" ?><Relationships xmlns="http://schemas.openxmlformats.org/package/2006/relationships"><Relationship Id="rId3" Target="../media/image4.jpeg" Type="http://schemas.openxmlformats.org/officeDocument/2006/relationships/image"/><Relationship Id="rId2" Target="../media/image1.png" Type="http://schemas.openxmlformats.org/officeDocument/2006/relationships/image"/><Relationship Id="rId1" Target="../slideLayouts/slideLayout7.xml" Type="http://schemas.openxmlformats.org/officeDocument/2006/relationships/slideLayout"/></Relationships>
</file>

<file path=ppt/slides/_rels/slide4.xml.rels><?xml version="1.0" encoding="UTF-8" standalone="yes" ?><Relationships xmlns="http://schemas.openxmlformats.org/package/2006/relationships"><Relationship Id="rId8" Target="../media/image10.jpeg" Type="http://schemas.openxmlformats.org/officeDocument/2006/relationships/image"/><Relationship Id="rId3" Target="../media/image5.jpeg" Type="http://schemas.openxmlformats.org/officeDocument/2006/relationships/image"/><Relationship Id="rId7" Target="../media/image9.jpeg" Type="http://schemas.openxmlformats.org/officeDocument/2006/relationships/image"/><Relationship Id="rId2" Target="../media/image1.png" Type="http://schemas.openxmlformats.org/officeDocument/2006/relationships/image"/><Relationship Id="rId1" Target="../slideLayouts/slideLayout7.xml" Type="http://schemas.openxmlformats.org/officeDocument/2006/relationships/slideLayout"/><Relationship Id="rId6" Target="../media/image8.jpeg" Type="http://schemas.openxmlformats.org/officeDocument/2006/relationships/image"/><Relationship Id="rId5" Target="../media/image7.jpeg" Type="http://schemas.openxmlformats.org/officeDocument/2006/relationships/image"/><Relationship Id="rId4" Target="../media/image6.jpeg" Type="http://schemas.openxmlformats.org/officeDocument/2006/relationships/image"/></Relationships>
</file>

<file path=ppt/slides/_rels/slide5.xml.rels><?xml version="1.0" encoding="UTF-8" standalone="yes" ?><Relationships xmlns="http://schemas.openxmlformats.org/package/2006/relationships"><Relationship Id="rId3" Target="../media/image11.jpeg" Type="http://schemas.openxmlformats.org/officeDocument/2006/relationships/image"/><Relationship Id="rId2" Target="../media/image1.png" Type="http://schemas.openxmlformats.org/officeDocument/2006/relationships/image"/><Relationship Id="rId1" Target="../slideLayouts/slideLayout7.xml" Type="http://schemas.openxmlformats.org/officeDocument/2006/relationships/slideLayout"/><Relationship Id="rId5" Target="../media/image13.jpeg" Type="http://schemas.openxmlformats.org/officeDocument/2006/relationships/image"/><Relationship Id="rId4" Target="../media/image12.jpeg" Type="http://schemas.openxmlformats.org/officeDocument/2006/relationships/image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5">
            <a:extLst>
              <a:ext uri="{FF2B5EF4-FFF2-40B4-BE49-F238E27FC236}">
                <a16:creationId xmlns:a16="http://schemas.microsoft.com/office/drawing/2014/main" id="{7531E6FF-CB41-1639-6264-D3D78ED73C0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2000" cy="6858000"/>
          </a:xfrm>
          <a:prstGeom prst="rect">
            <a:avLst/>
          </a:prstGeom>
        </p:spPr>
      </p:pic>
      <p:pic>
        <p:nvPicPr>
          <p:cNvPr id="6" name="Рисунок 6">
            <a:extLst>
              <a:ext uri="{FF2B5EF4-FFF2-40B4-BE49-F238E27FC236}">
                <a16:creationId xmlns:a16="http://schemas.microsoft.com/office/drawing/2014/main" id="{31BAAABC-4924-1219-1ADF-89D8EACF281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2785" y="299967"/>
            <a:ext cx="7166429" cy="62580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49106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7">
            <a:extLst>
              <a:ext uri="{FF2B5EF4-FFF2-40B4-BE49-F238E27FC236}">
                <a16:creationId xmlns:a16="http://schemas.microsoft.com/office/drawing/2014/main" id="{36E7F61F-C571-FA2B-8D61-1B53CCBEE19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  <p:pic>
        <p:nvPicPr>
          <p:cNvPr id="8" name="Рисунок 8">
            <a:extLst>
              <a:ext uri="{FF2B5EF4-FFF2-40B4-BE49-F238E27FC236}">
                <a16:creationId xmlns:a16="http://schemas.microsoft.com/office/drawing/2014/main" id="{AF74DD39-68C5-A84E-D805-AD61FF9B5ED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3946" y="-1"/>
            <a:ext cx="5844107" cy="67714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03728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5">
            <a:extLst>
              <a:ext uri="{FF2B5EF4-FFF2-40B4-BE49-F238E27FC236}">
                <a16:creationId xmlns:a16="http://schemas.microsoft.com/office/drawing/2014/main" id="{E35AA2A5-24EC-631D-B29F-AB3FBA9619C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2000" cy="6858000"/>
          </a:xfrm>
          <a:prstGeom prst="rect">
            <a:avLst/>
          </a:prstGeom>
        </p:spPr>
      </p:pic>
      <p:pic>
        <p:nvPicPr>
          <p:cNvPr id="6" name="Рисунок 6">
            <a:extLst>
              <a:ext uri="{FF2B5EF4-FFF2-40B4-BE49-F238E27FC236}">
                <a16:creationId xmlns:a16="http://schemas.microsoft.com/office/drawing/2014/main" id="{57D90D14-7B47-9B86-0545-0DBDCB8A90E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3686" y="0"/>
            <a:ext cx="4964627" cy="6524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20417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7">
            <a:extLst>
              <a:ext uri="{FF2B5EF4-FFF2-40B4-BE49-F238E27FC236}">
                <a16:creationId xmlns:a16="http://schemas.microsoft.com/office/drawing/2014/main" id="{91496F79-EF2C-2CC0-4122-DA110E605B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pic>
        <p:nvPicPr>
          <p:cNvPr id="8" name="Рисунок 8">
            <a:extLst>
              <a:ext uri="{FF2B5EF4-FFF2-40B4-BE49-F238E27FC236}">
                <a16:creationId xmlns:a16="http://schemas.microsoft.com/office/drawing/2014/main" id="{884AF008-DC28-69F8-CF42-417A61792D6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7" y="0"/>
            <a:ext cx="5215126" cy="4613653"/>
          </a:xfrm>
          <a:prstGeom prst="rect">
            <a:avLst/>
          </a:prstGeom>
        </p:spPr>
      </p:pic>
      <p:pic>
        <p:nvPicPr>
          <p:cNvPr id="9" name="Рисунок 9">
            <a:extLst>
              <a:ext uri="{FF2B5EF4-FFF2-40B4-BE49-F238E27FC236}">
                <a16:creationId xmlns:a16="http://schemas.microsoft.com/office/drawing/2014/main" id="{E069558F-91AB-44D6-7F61-031FB4A74B6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3092" y="0"/>
            <a:ext cx="6118631" cy="4818819"/>
          </a:xfrm>
          <a:prstGeom prst="rect">
            <a:avLst/>
          </a:prstGeom>
        </p:spPr>
      </p:pic>
      <p:pic>
        <p:nvPicPr>
          <p:cNvPr id="10" name="Рисунок 10">
            <a:extLst>
              <a:ext uri="{FF2B5EF4-FFF2-40B4-BE49-F238E27FC236}">
                <a16:creationId xmlns:a16="http://schemas.microsoft.com/office/drawing/2014/main" id="{E403A69F-2B97-B775-B195-D6A9D121B9B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2126" y="4237460"/>
            <a:ext cx="1262840" cy="161604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1" name="Рисунок 11">
            <a:extLst>
              <a:ext uri="{FF2B5EF4-FFF2-40B4-BE49-F238E27FC236}">
                <a16:creationId xmlns:a16="http://schemas.microsoft.com/office/drawing/2014/main" id="{86C0A6BB-2588-901B-E783-56C5FC671A1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 flipV="1">
            <a:off x="178150" y="4685315"/>
            <a:ext cx="1668528" cy="210102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2" name="Рисунок 12">
            <a:extLst>
              <a:ext uri="{FF2B5EF4-FFF2-40B4-BE49-F238E27FC236}">
                <a16:creationId xmlns:a16="http://schemas.microsoft.com/office/drawing/2014/main" id="{F88BDC16-1CD1-29D8-161B-AF4622D4A32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908611" flipH="1">
            <a:off x="4625484" y="4827178"/>
            <a:ext cx="1210511" cy="161213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3" name="Рисунок 13">
            <a:extLst>
              <a:ext uri="{FF2B5EF4-FFF2-40B4-BE49-F238E27FC236}">
                <a16:creationId xmlns:a16="http://schemas.microsoft.com/office/drawing/2014/main" id="{83AC4EBC-E65E-C2B5-97AE-5496F7EACD22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976852" flipH="1" flipV="1">
            <a:off x="2885677" y="3686726"/>
            <a:ext cx="1747595" cy="226418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9893749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2">
            <a:extLst>
              <a:ext uri="{FF2B5EF4-FFF2-40B4-BE49-F238E27FC236}">
                <a16:creationId xmlns:a16="http://schemas.microsoft.com/office/drawing/2014/main" id="{E15D7E64-D7DF-F22D-5722-2CA404E092C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2333" y="0"/>
            <a:ext cx="12234333" cy="6858000"/>
          </a:xfrm>
          <a:prstGeom prst="rect">
            <a:avLst/>
          </a:prstGeom>
        </p:spPr>
      </p:pic>
      <p:pic>
        <p:nvPicPr>
          <p:cNvPr id="6" name="Рисунок 6">
            <a:extLst>
              <a:ext uri="{FF2B5EF4-FFF2-40B4-BE49-F238E27FC236}">
                <a16:creationId xmlns:a16="http://schemas.microsoft.com/office/drawing/2014/main" id="{2C3BC436-DD07-19A7-0081-CC1FFC4CE9B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441" y="469849"/>
            <a:ext cx="5410755" cy="3521580"/>
          </a:xfrm>
          <a:prstGeom prst="rect">
            <a:avLst/>
          </a:prstGeom>
        </p:spPr>
      </p:pic>
      <p:pic>
        <p:nvPicPr>
          <p:cNvPr id="7" name="Рисунок 7">
            <a:extLst>
              <a:ext uri="{FF2B5EF4-FFF2-40B4-BE49-F238E27FC236}">
                <a16:creationId xmlns:a16="http://schemas.microsoft.com/office/drawing/2014/main" id="{DC336CF2-373E-2280-24DE-A2E59B69E63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7579" y="469849"/>
            <a:ext cx="5695890" cy="4037924"/>
          </a:xfrm>
          <a:prstGeom prst="rect">
            <a:avLst/>
          </a:prstGeom>
        </p:spPr>
      </p:pic>
      <p:pic>
        <p:nvPicPr>
          <p:cNvPr id="8" name="Рисунок 8">
            <a:extLst>
              <a:ext uri="{FF2B5EF4-FFF2-40B4-BE49-F238E27FC236}">
                <a16:creationId xmlns:a16="http://schemas.microsoft.com/office/drawing/2014/main" id="{04B9E26D-EB36-E1D7-C364-2E1D10E3FBD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1451" y="3991429"/>
            <a:ext cx="9843489" cy="2866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678278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Широкоэкранный</PresentationFormat>
  <Slides>5</Slides>
  <Notes>0</Notes>
  <HiddenSlides>0</HiddenSlide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mar3108marina@gmail.com</dc:creator>
  <cp:lastModifiedBy>mar3108marina@gmail.com</cp:lastModifiedBy>
  <cp:revision>1</cp:revision>
  <dcterms:created xsi:type="dcterms:W3CDTF">2023-06-11T09:21:52Z</dcterms:created>
  <dcterms:modified xsi:type="dcterms:W3CDTF">2023-06-12T09:11:12Z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345744</vt:lpwstr>
  </property>
  <property fmtid="{D5CDD505-2E9C-101B-9397-08002B2CF9AE}" name="NXPowerLiteSettings" pid="3">
    <vt:lpwstr>F7000400038000</vt:lpwstr>
  </property>
  <property fmtid="{D5CDD505-2E9C-101B-9397-08002B2CF9AE}" name="NXPowerLiteVersion" pid="4">
    <vt:lpwstr>S10.0.0</vt:lpwstr>
  </property>
</Properties>
</file>