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8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1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7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99A7-44B2-464D-8445-DA873A33FBEB}" type="datetimeFigureOut">
              <a:rPr lang="ru-RU" smtClean="0"/>
              <a:t>сб 20.05.23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FA17-BE81-41DE-B863-027E780C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2609849"/>
            <a:ext cx="9744074" cy="2790825"/>
          </a:xfrm>
        </p:spPr>
        <p:txBody>
          <a:bodyPr>
            <a:noAutofit/>
          </a:bodyPr>
          <a:lstStyle/>
          <a:p>
            <a:r>
              <a:rPr lang="ru-RU" sz="8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 манты по рецепту узбекской кухни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172" y="5011341"/>
            <a:ext cx="111356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Муж </a:t>
            </a:r>
            <a:r>
              <a:rPr lang="ru-RU" sz="2400" dirty="0"/>
              <a:t>больше 20 лет прожил в </a:t>
            </a:r>
            <a:r>
              <a:rPr lang="ru-RU" sz="2400" dirty="0" smtClean="0"/>
              <a:t>г. Самарканде </a:t>
            </a:r>
            <a:r>
              <a:rPr lang="ru-RU" sz="2400" dirty="0"/>
              <a:t>и знает все хитрости и премудрости по приготовлению этого вкуснейшего блюда. К нам приехали </a:t>
            </a:r>
            <a:r>
              <a:rPr lang="ru-RU" sz="2400" dirty="0" smtClean="0"/>
              <a:t>близкие друзья</a:t>
            </a:r>
            <a:r>
              <a:rPr lang="ru-RU" sz="2400" dirty="0"/>
              <a:t>, которые с радостью приняли активное участие в готовке, </a:t>
            </a:r>
            <a:r>
              <a:rPr lang="ru-RU" sz="2400" dirty="0" smtClean="0"/>
              <a:t>переняли </a:t>
            </a:r>
            <a:r>
              <a:rPr lang="ru-RU" sz="2400" dirty="0"/>
              <a:t>опыт и в завершении насладились нежными мантами, невероятно сочными и вкусными!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87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72" y="2091293"/>
            <a:ext cx="4394200" cy="272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9172" y="367744"/>
            <a:ext cx="67795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Добрый день! </a:t>
            </a:r>
          </a:p>
          <a:p>
            <a:pPr algn="just"/>
            <a:endParaRPr lang="ru-RU" sz="1000" b="1" dirty="0" smtClean="0"/>
          </a:p>
          <a:p>
            <a:pPr algn="just"/>
            <a:r>
              <a:rPr lang="ru-RU" sz="2400" dirty="0" smtClean="0"/>
              <a:t>Наша семья Семеновых сегодня проводит мастер-класс по </a:t>
            </a:r>
            <a:r>
              <a:rPr lang="ru-RU" sz="2400" dirty="0"/>
              <a:t>изготовлению мантов </a:t>
            </a:r>
            <a:r>
              <a:rPr lang="ru-RU" sz="2400" dirty="0" err="1" smtClean="0"/>
              <a:t>по-узбекси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Приглашаем в гости!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1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325" y="307975"/>
            <a:ext cx="61245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Рецепт </a:t>
            </a:r>
            <a:r>
              <a:rPr lang="ru-RU" sz="2200" dirty="0"/>
              <a:t>максимально прост</a:t>
            </a:r>
            <a:r>
              <a:rPr lang="ru-RU" sz="2200" dirty="0" smtClean="0"/>
              <a:t>:</a:t>
            </a:r>
          </a:p>
          <a:p>
            <a:r>
              <a:rPr lang="ru-RU" sz="2200" b="1" dirty="0" smtClean="0"/>
              <a:t>Ингредиенты для начинки: </a:t>
            </a:r>
            <a:r>
              <a:rPr lang="ru-RU" sz="2200" dirty="0"/>
              <a:t>мясо 1 кг, репчатый лук – 1 кг, соль, перец, </a:t>
            </a:r>
            <a:r>
              <a:rPr lang="ru-RU" sz="2200" dirty="0" err="1"/>
              <a:t>зира</a:t>
            </a:r>
            <a:r>
              <a:rPr lang="ru-RU" sz="2200" dirty="0"/>
              <a:t>, специи по вкусу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качестве мясных наполнителей идеально подойдёт мясо с небольшим жирком, например, мякоть баранины, говядины, свинины.</a:t>
            </a:r>
          </a:p>
          <a:p>
            <a:r>
              <a:rPr lang="ru-RU" sz="2200" dirty="0"/>
              <a:t>Мясо и жир для настоящих традиционных мантов желательно порубить острым ножом. </a:t>
            </a:r>
            <a:endParaRPr lang="ru-RU" sz="2200" dirty="0" smtClean="0"/>
          </a:p>
          <a:p>
            <a:r>
              <a:rPr lang="ru-RU" sz="2200" dirty="0" smtClean="0"/>
              <a:t>Для </a:t>
            </a:r>
            <a:r>
              <a:rPr lang="ru-RU" sz="2200" dirty="0"/>
              <a:t>того чтобы было легко нарезать, </a:t>
            </a:r>
            <a:r>
              <a:rPr lang="ru-RU" sz="2200" dirty="0" smtClean="0"/>
              <a:t>мясо рекомендуем </a:t>
            </a:r>
            <a:r>
              <a:rPr lang="ru-RU" sz="2200" dirty="0"/>
              <a:t>подморозить.</a:t>
            </a:r>
            <a:br>
              <a:rPr lang="ru-RU" sz="2200" dirty="0"/>
            </a:br>
            <a:r>
              <a:rPr lang="ru-RU" sz="2200" dirty="0" smtClean="0"/>
              <a:t>В </a:t>
            </a:r>
            <a:r>
              <a:rPr lang="ru-RU" sz="2200" dirty="0"/>
              <a:t>настоящие узбекские манты добавляют: соль, </a:t>
            </a:r>
            <a:r>
              <a:rPr lang="ru-RU" sz="2200" dirty="0" smtClean="0"/>
              <a:t>перец, специи по вкусу и обязательно </a:t>
            </a:r>
            <a:r>
              <a:rPr lang="ru-RU" sz="2200" dirty="0" err="1" smtClean="0"/>
              <a:t>зиру</a:t>
            </a:r>
            <a:r>
              <a:rPr lang="ru-RU" sz="2200" dirty="0"/>
              <a:t>. Хорошенько перемешайте.</a:t>
            </a:r>
            <a:br>
              <a:rPr lang="ru-RU" sz="2200" dirty="0"/>
            </a:br>
            <a:r>
              <a:rPr lang="ru-RU" sz="2200" dirty="0" smtClean="0"/>
              <a:t>Накройте </a:t>
            </a:r>
            <a:r>
              <a:rPr lang="ru-RU" sz="2200" dirty="0"/>
              <a:t>миску пленкой и оставьте на 30 минут - мясу нужно время, чтобы </a:t>
            </a:r>
            <a:r>
              <a:rPr lang="ru-RU" sz="2200" dirty="0" smtClean="0"/>
              <a:t>пропитаться </a:t>
            </a:r>
            <a:r>
              <a:rPr lang="ru-RU" sz="2200" dirty="0"/>
              <a:t>специями. Результат того стоит - начинка получается вкусной и сочной. А пока можно заняться тестом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7063" y="524033"/>
            <a:ext cx="3386670" cy="2540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27066" y="524033"/>
            <a:ext cx="3386667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3261" y="3834502"/>
            <a:ext cx="3234271" cy="2540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4653" y="3815893"/>
            <a:ext cx="3271491" cy="2540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51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4773662"/>
            <a:ext cx="1084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Ну </a:t>
            </a:r>
            <a:r>
              <a:rPr lang="ru-RU" sz="2200" dirty="0"/>
              <a:t>а далее всё по сценарию. Муку </a:t>
            </a:r>
            <a:r>
              <a:rPr lang="ru-RU" sz="2200" dirty="0" smtClean="0"/>
              <a:t>просеиваем, </a:t>
            </a:r>
            <a:r>
              <a:rPr lang="ru-RU" sz="2200" dirty="0"/>
              <a:t>добавляем соль, </a:t>
            </a:r>
            <a:r>
              <a:rPr lang="ru-RU" sz="2200" dirty="0" smtClean="0"/>
              <a:t>выливаем </a:t>
            </a:r>
            <a:r>
              <a:rPr lang="ru-RU" sz="2200" dirty="0" err="1"/>
              <a:t>по-немногу</a:t>
            </a:r>
            <a:r>
              <a:rPr lang="ru-RU" sz="2200" dirty="0"/>
              <a:t> воду, замешиваем тесто. Яйцо не добавляем- </a:t>
            </a:r>
            <a:r>
              <a:rPr lang="ru-RU" sz="2200" dirty="0" smtClean="0"/>
              <a:t>без него тесто </a:t>
            </a:r>
            <a:r>
              <a:rPr lang="ru-RU" sz="2200" dirty="0"/>
              <a:t>становится более нежным.</a:t>
            </a:r>
          </a:p>
          <a:p>
            <a:r>
              <a:rPr lang="ru-RU" sz="2200" dirty="0"/>
              <a:t>Соберем тесто в шар, поместим его под полотенце или под миску, чтобы не обветрилось и оставим на столе "отдохнуть</a:t>
            </a:r>
            <a:r>
              <a:rPr lang="ru-RU" sz="2200" dirty="0" smtClean="0"/>
              <a:t>".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9800" y="618679"/>
            <a:ext cx="4318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Тесто для настоящих узбекских </a:t>
            </a:r>
            <a:r>
              <a:rPr lang="ru-RU" sz="2200" dirty="0" err="1"/>
              <a:t>мант</a:t>
            </a:r>
            <a:r>
              <a:rPr lang="ru-RU" sz="2200" dirty="0"/>
              <a:t> довольно простое в приготовлении. Самое </a:t>
            </a:r>
            <a:r>
              <a:rPr lang="ru-RU" sz="2200" dirty="0" smtClean="0"/>
              <a:t>главное- </a:t>
            </a:r>
            <a:r>
              <a:rPr lang="ru-RU" sz="2200" dirty="0"/>
              <a:t>это его </a:t>
            </a:r>
            <a:r>
              <a:rPr lang="ru-RU" sz="2200" dirty="0" smtClean="0"/>
              <a:t>обработка, т.е</a:t>
            </a:r>
            <a:r>
              <a:rPr lang="ru-RU" sz="2200" dirty="0"/>
              <a:t>. вымешивание. Не нужно жалеть </a:t>
            </a:r>
            <a:r>
              <a:rPr lang="ru-RU" sz="2200" dirty="0" smtClean="0"/>
              <a:t>на это время и </a:t>
            </a:r>
            <a:r>
              <a:rPr lang="ru-RU" sz="2200" dirty="0"/>
              <a:t>ни в коем случае не </a:t>
            </a:r>
            <a:r>
              <a:rPr lang="ru-RU" sz="2200" dirty="0" smtClean="0"/>
              <a:t>торопиться</a:t>
            </a:r>
            <a:r>
              <a:rPr lang="ru-RU" sz="2200" dirty="0"/>
              <a:t>.</a:t>
            </a:r>
            <a:br>
              <a:rPr lang="ru-RU" sz="2200" dirty="0"/>
            </a:br>
            <a:endParaRPr lang="ru-RU" sz="2200" dirty="0" smtClean="0"/>
          </a:p>
          <a:p>
            <a:r>
              <a:rPr lang="ru-RU" sz="2200" b="1" dirty="0" smtClean="0"/>
              <a:t>Ингредиенты для теста: </a:t>
            </a:r>
          </a:p>
          <a:p>
            <a:r>
              <a:rPr lang="ru-RU" sz="2200" dirty="0" smtClean="0"/>
              <a:t>Мука </a:t>
            </a:r>
            <a:r>
              <a:rPr lang="ru-RU" sz="2200" dirty="0"/>
              <a:t>— 3-4 стакана. Вода — 1,5 стакана. </a:t>
            </a:r>
            <a:r>
              <a:rPr lang="ru-RU" sz="2200" dirty="0" smtClean="0"/>
              <a:t>Соль.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0635" y="885636"/>
            <a:ext cx="4443459" cy="333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7544" y="872871"/>
            <a:ext cx="4458044" cy="334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19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502" y="536337"/>
            <a:ext cx="5589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Листы или ярусы </a:t>
            </a:r>
            <a:r>
              <a:rPr lang="ru-RU" sz="2200" dirty="0" err="1"/>
              <a:t>мантышницы</a:t>
            </a:r>
            <a:r>
              <a:rPr lang="ru-RU" sz="2200" dirty="0"/>
              <a:t> смазываем растительным маслом. Это делается для того, чтобы готовые манты легко соскальзывали и не рвались.</a:t>
            </a:r>
            <a:br>
              <a:rPr lang="ru-RU" sz="2200" dirty="0"/>
            </a:br>
            <a:r>
              <a:rPr lang="ru-RU" sz="2200" dirty="0"/>
              <a:t>Поверхность, на которой будем раскатывать тесто, следует припылить мукой.</a:t>
            </a:r>
            <a:br>
              <a:rPr lang="ru-RU" sz="2200" dirty="0"/>
            </a:br>
            <a:r>
              <a:rPr lang="ru-RU" sz="2200" dirty="0"/>
              <a:t>На каждый </a:t>
            </a:r>
            <a:r>
              <a:rPr lang="ru-RU" sz="2200" dirty="0" smtClean="0"/>
              <a:t>квадрат </a:t>
            </a:r>
            <a:r>
              <a:rPr lang="ru-RU" sz="2200" dirty="0"/>
              <a:t>выкладываем 1 ст. л. фарша и лепим </a:t>
            </a:r>
            <a:r>
              <a:rPr lang="ru-RU" sz="2200" dirty="0" err="1"/>
              <a:t>мант</a:t>
            </a:r>
            <a:r>
              <a:rPr lang="ru-RU" sz="2200" dirty="0"/>
              <a:t>, соединяя углы теста.</a:t>
            </a:r>
          </a:p>
          <a:p>
            <a:r>
              <a:rPr lang="ru-RU" sz="2200" dirty="0"/>
              <a:t>Существует очень много вариантов лепки </a:t>
            </a:r>
            <a:r>
              <a:rPr lang="ru-RU" sz="2200" dirty="0" err="1"/>
              <a:t>мант</a:t>
            </a:r>
            <a:r>
              <a:rPr lang="ru-RU" sz="2200" dirty="0"/>
              <a:t>. </a:t>
            </a:r>
            <a:r>
              <a:rPr lang="ru-RU" sz="2200" dirty="0" smtClean="0"/>
              <a:t>Каждый </a:t>
            </a:r>
            <a:r>
              <a:rPr lang="ru-RU" sz="2200" dirty="0"/>
              <a:t>выбирает для себя </a:t>
            </a:r>
            <a:r>
              <a:rPr lang="ru-RU" sz="2200" dirty="0" smtClean="0"/>
              <a:t>свой.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Старайтесь делать это в темпе, чтобы тесто не успело </a:t>
            </a:r>
            <a:r>
              <a:rPr lang="ru-RU" sz="2200" dirty="0" err="1"/>
              <a:t>заветриться</a:t>
            </a:r>
            <a:r>
              <a:rPr lang="ru-RU" sz="22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40872"/>
            <a:ext cx="2571642" cy="2756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2433" y="3119967"/>
            <a:ext cx="4030133" cy="302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541" y="140872"/>
            <a:ext cx="3148259" cy="2361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680" y="3026834"/>
            <a:ext cx="2173637" cy="3619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512" y="4631267"/>
            <a:ext cx="3837078" cy="2177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1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972" y="636433"/>
            <a:ext cx="3837303" cy="2877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2653" y="636433"/>
            <a:ext cx="3895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Объем воды в </a:t>
            </a:r>
            <a:r>
              <a:rPr lang="ru-RU" sz="2200" dirty="0" err="1"/>
              <a:t>мантышницу</a:t>
            </a:r>
            <a:r>
              <a:rPr lang="ru-RU" sz="2200" dirty="0"/>
              <a:t>, наливаем 3/4 от общего объема кастрюли. Выкладываем обратно все листики с мантами, накрываем крышкой и ставим на огонь. После того когда вода закипит, варим на пару </a:t>
            </a:r>
            <a:r>
              <a:rPr lang="ru-RU" sz="2200" dirty="0" smtClean="0"/>
              <a:t>50-60 </a:t>
            </a:r>
            <a:r>
              <a:rPr lang="ru-RU" sz="2200" dirty="0"/>
              <a:t>минут.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6810" y="4268653"/>
            <a:ext cx="6552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Готовые манты выкладываем на большое блюдо. </a:t>
            </a:r>
            <a:r>
              <a:rPr lang="ru-RU" sz="2200" dirty="0" smtClean="0"/>
              <a:t>Подаем </a:t>
            </a:r>
            <a:r>
              <a:rPr lang="ru-RU" sz="2200" dirty="0"/>
              <a:t>к столу с зеленью и сливочным маслом. Дети любят со сметаной, взрослые с острым соусом и уксусом</a:t>
            </a:r>
            <a:r>
              <a:rPr lang="ru-RU" sz="2200" dirty="0" smtClean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959" y="3293880"/>
            <a:ext cx="4144646" cy="3396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893" y="484560"/>
            <a:ext cx="3494259" cy="28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61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20" y="1828801"/>
            <a:ext cx="5771399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60600" y="736345"/>
            <a:ext cx="622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Приятного аппетита!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19" y="168241"/>
            <a:ext cx="5131781" cy="660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5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594522"/>
            <a:ext cx="703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Отзывы участников:</a:t>
            </a:r>
          </a:p>
          <a:p>
            <a:endParaRPr lang="ru-RU" sz="2200" dirty="0"/>
          </a:p>
          <a:p>
            <a:r>
              <a:rPr lang="ru-RU" sz="2200" dirty="0"/>
              <a:t>Чудо, а не мастер-класс! Манты получились потрясающими и очень просты в приготовлении. </a:t>
            </a:r>
            <a:endParaRPr lang="ru-RU" sz="2200" dirty="0" smtClean="0"/>
          </a:p>
          <a:p>
            <a:r>
              <a:rPr lang="ru-RU" sz="2200" dirty="0" smtClean="0"/>
              <a:t>Записали </a:t>
            </a:r>
            <a:r>
              <a:rPr lang="ru-RU" sz="2200" dirty="0"/>
              <a:t>рецепт и обязательно попробуем приготовить дома. Узбекские манты похожи на татарские, но более нежные и более ароматные. 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dirty="0" smtClean="0"/>
              <a:t>Спасибо</a:t>
            </a:r>
            <a:r>
              <a:rPr lang="ru-RU" sz="2200" dirty="0"/>
              <a:t>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05766" y="3589142"/>
            <a:ext cx="3386667" cy="254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3769542"/>
            <a:ext cx="3575113" cy="268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32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364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Готовим манты по рецепту узбекской кухни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готовке мантов по рецепту узбекской кухни</dc:title>
  <dc:creator>Светлана</dc:creator>
  <cp:lastModifiedBy>Светлана</cp:lastModifiedBy>
  <cp:revision>19</cp:revision>
  <dcterms:created xsi:type="dcterms:W3CDTF">2023-05-20T10:03:48Z</dcterms:created>
  <dcterms:modified xsi:type="dcterms:W3CDTF">2023-05-20T14:02:41Z</dcterms:modified>
</cp:coreProperties>
</file>