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956C-8561-4336-B437-BB4D8632728A}" type="datetimeFigureOut">
              <a:rPr lang="ru-RU" smtClean="0"/>
              <a:t>29.11.2020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A46-2421-4B90-8208-1492A862936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15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956C-8561-4336-B437-BB4D8632728A}" type="datetimeFigureOut">
              <a:rPr lang="ru-RU" smtClean="0"/>
              <a:t>29.11.2020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A46-2421-4B90-8208-1492A8629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54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956C-8561-4336-B437-BB4D8632728A}" type="datetimeFigureOut">
              <a:rPr lang="ru-RU" smtClean="0"/>
              <a:t>29.11.2020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A46-2421-4B90-8208-1492A8629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443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956C-8561-4336-B437-BB4D8632728A}" type="datetimeFigureOut">
              <a:rPr lang="ru-RU" smtClean="0"/>
              <a:t>29.11.2020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A46-2421-4B90-8208-1492A862936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472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956C-8561-4336-B437-BB4D8632728A}" type="datetimeFigureOut">
              <a:rPr lang="ru-RU" smtClean="0"/>
              <a:t>29.11.2020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A46-2421-4B90-8208-1492A8629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657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956C-8561-4336-B437-BB4D8632728A}" type="datetimeFigureOut">
              <a:rPr lang="ru-RU" smtClean="0"/>
              <a:t>29.11.2020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A46-2421-4B90-8208-1492A862936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306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956C-8561-4336-B437-BB4D8632728A}" type="datetimeFigureOut">
              <a:rPr lang="ru-RU" smtClean="0"/>
              <a:t>29.11.2020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A46-2421-4B90-8208-1492A8629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14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956C-8561-4336-B437-BB4D8632728A}" type="datetimeFigureOut">
              <a:rPr lang="ru-RU" smtClean="0"/>
              <a:t>29.11.2020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A46-2421-4B90-8208-1492A8629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070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956C-8561-4336-B437-BB4D8632728A}" type="datetimeFigureOut">
              <a:rPr lang="ru-RU" smtClean="0"/>
              <a:t>29.11.2020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A46-2421-4B90-8208-1492A8629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59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956C-8561-4336-B437-BB4D8632728A}" type="datetimeFigureOut">
              <a:rPr lang="ru-RU" smtClean="0"/>
              <a:t>29.11.2020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A46-2421-4B90-8208-1492A8629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956C-8561-4336-B437-BB4D8632728A}" type="datetimeFigureOut">
              <a:rPr lang="ru-RU" smtClean="0"/>
              <a:t>29.11.2020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A46-2421-4B90-8208-1492A8629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25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956C-8561-4336-B437-BB4D8632728A}" type="datetimeFigureOut">
              <a:rPr lang="ru-RU" smtClean="0"/>
              <a:t>29.11.2020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A46-2421-4B90-8208-1492A8629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30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956C-8561-4336-B437-BB4D8632728A}" type="datetimeFigureOut">
              <a:rPr lang="ru-RU" smtClean="0"/>
              <a:t>29.11.2020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A46-2421-4B90-8208-1492A8629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02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956C-8561-4336-B437-BB4D8632728A}" type="datetimeFigureOut">
              <a:rPr lang="ru-RU" smtClean="0"/>
              <a:t>29.11.2020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A46-2421-4B90-8208-1492A8629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43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956C-8561-4336-B437-BB4D8632728A}" type="datetimeFigureOut">
              <a:rPr lang="ru-RU" smtClean="0"/>
              <a:t>29.11.2020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A46-2421-4B90-8208-1492A8629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35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956C-8561-4336-B437-BB4D8632728A}" type="datetimeFigureOut">
              <a:rPr lang="ru-RU" smtClean="0"/>
              <a:t>29.11.2020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A46-2421-4B90-8208-1492A8629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96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2956C-8561-4336-B437-BB4D8632728A}" type="datetimeFigureOut">
              <a:rPr lang="ru-RU" smtClean="0"/>
              <a:t>29.11.2020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CA46-2421-4B90-8208-1492A8629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47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52956C-8561-4336-B437-BB4D8632728A}" type="datetimeFigureOut">
              <a:rPr lang="ru-RU" smtClean="0"/>
              <a:t>29.11.2020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5CCA46-2421-4B90-8208-1492A86293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248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F245D-458A-4706-8DA1-219E643439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Инженерный проект. Умный город.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7E2CE2-E94D-4AD7-A216-F33391C59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51852" y="5483392"/>
            <a:ext cx="2558902" cy="1012492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/>
              <a:t>Выполнил:</a:t>
            </a:r>
          </a:p>
          <a:p>
            <a:pPr algn="l"/>
            <a:r>
              <a:rPr lang="ru-RU" dirty="0"/>
              <a:t>Сафонов Арсений</a:t>
            </a:r>
          </a:p>
        </p:txBody>
      </p:sp>
    </p:spTree>
    <p:extLst>
      <p:ext uri="{BB962C8B-B14F-4D97-AF65-F5344CB8AC3E}">
        <p14:creationId xmlns:p14="http://schemas.microsoft.com/office/powerpoint/2010/main" val="100372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4209E4-20B0-450C-A62E-86E7685D8609}"/>
              </a:ext>
            </a:extLst>
          </p:cNvPr>
          <p:cNvSpPr txBox="1"/>
          <p:nvPr/>
        </p:nvSpPr>
        <p:spPr>
          <a:xfrm>
            <a:off x="637953" y="786809"/>
            <a:ext cx="11206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наше время с появлением множества технологий и техники, на мой взгляд, очень важно экономно расходовать электроэнергию и природные ресурсы. Именно поэтому при создании проекта «умного города», я сделал акцент на экономном расходовании ресурсов, ведь если их использовать расточительно и беспечно, это может повлечь за собой множество негативных последствий, таких как загрязнение природы и нехватка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173252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45A9BB-2540-4E76-8446-2FAAB849C82B}"/>
              </a:ext>
            </a:extLst>
          </p:cNvPr>
          <p:cNvSpPr txBox="1"/>
          <p:nvPr/>
        </p:nvSpPr>
        <p:spPr>
          <a:xfrm>
            <a:off x="1520456" y="935665"/>
            <a:ext cx="105049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Экономить энергию очень удобно и эффективно можно с использованием датчиков.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 первое, что я решил сделать с их помощью, – умный фонарь. Он будет иметь два датчика: фоторезистор, который будет отвечать за то, чтобы фонарь работал только в темное время суток, и датчик движения, который будет включать лампу только в том случае, если мимо проходит человек или проезжает машина.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66FD0C-60AF-4FA4-88A3-FB38A142B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3" t="10379" r="20329" b="7770"/>
          <a:stretch/>
        </p:blipFill>
        <p:spPr>
          <a:xfrm>
            <a:off x="3402419" y="3923413"/>
            <a:ext cx="4082902" cy="244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9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D454B8-1C87-429B-9506-64285B0E146A}"/>
              </a:ext>
            </a:extLst>
          </p:cNvPr>
          <p:cNvSpPr txBox="1"/>
          <p:nvPr/>
        </p:nvSpPr>
        <p:spPr>
          <a:xfrm>
            <a:off x="858049" y="457199"/>
            <a:ext cx="10880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умный механизм – умная поливалка газона, тоже будет иметь два датчика: сенсорная пластина, которая проверяет, не идет ли дождь, и гигрометр, который будет измерять влажность почвы. Если погода ясная, а влажность низкая, то поливалка начинает работать.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E5CF5B-46D7-4175-92CB-A7BF3996E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2" t="10380" r="19922" b="6965"/>
          <a:stretch/>
        </p:blipFill>
        <p:spPr>
          <a:xfrm>
            <a:off x="2222204" y="2026859"/>
            <a:ext cx="6283844" cy="44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5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3ADF4F-18E9-4D1C-B294-073ED4599A09}"/>
              </a:ext>
            </a:extLst>
          </p:cNvPr>
          <p:cNvSpPr txBox="1"/>
          <p:nvPr/>
        </p:nvSpPr>
        <p:spPr>
          <a:xfrm>
            <a:off x="669851" y="733647"/>
            <a:ext cx="11152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Третий умный механизм – солнечные батареи на крыше дома. Они будут закреплены на панели, которой будет управлять сервопривод, поворачивая ее к солнцу так, чтобы получаемая энергия была максимально возможной. Энергия будет накапливаться и питать две предыдущие модели.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AD1B3E-775B-4346-8D54-D2B94AEE1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3" t="11335" r="21280" b="7552"/>
          <a:stretch/>
        </p:blipFill>
        <p:spPr>
          <a:xfrm>
            <a:off x="2020187" y="2806996"/>
            <a:ext cx="6166884" cy="360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9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CB8D21-B684-455D-85C7-A316A7B8E12C}"/>
              </a:ext>
            </a:extLst>
          </p:cNvPr>
          <p:cNvSpPr txBox="1"/>
          <p:nvPr/>
        </p:nvSpPr>
        <p:spPr>
          <a:xfrm>
            <a:off x="797442" y="435935"/>
            <a:ext cx="107601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Я считаю, что моя модель умного города позволяет экономно расходовать электроэнергию и ресурсы. Помимо всего такой способ добычи и расходования электроэнергии экологичен и эффективен. Помимо всего мой механизм обеспечивает сам себя. Он имеет некоторый минусы, такие как низкое количество получаемой энергии и зависимость от погодных условий(солнечные батареи будут работать только в ясный солнечный день).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Это можно компенсировать такими элементами, как использование энергии ветра. Также хорошим дополнением для умного города будут переработка мусора и использование экологичных электромобилей.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400936-C358-487B-AE18-33624349E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4" t="13578" r="20172" b="4886"/>
          <a:stretch/>
        </p:blipFill>
        <p:spPr>
          <a:xfrm>
            <a:off x="1" y="4196538"/>
            <a:ext cx="4731488" cy="26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3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4CAA44-1DDF-4750-8814-55985454F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4" t="13578" r="20172" b="4886"/>
          <a:stretch/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8406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356</TotalTime>
  <Words>328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 Gothic</vt:lpstr>
      <vt:lpstr>Times New Roman</vt:lpstr>
      <vt:lpstr>Wingdings 3</vt:lpstr>
      <vt:lpstr>Сектор</vt:lpstr>
      <vt:lpstr>Инженерный проект. Умный город.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Инженерный проект. Умный город.</dc:title>
  <dc:creator>Арсений Сафонов</dc:creator>
  <cp:lastModifiedBy>Арсений Сафонов</cp:lastModifiedBy>
  <cp:revision>12</cp:revision>
  <dcterms:created xsi:type="dcterms:W3CDTF">2020-11-29T08:42:25Z</dcterms:created>
  <dcterms:modified xsi:type="dcterms:W3CDTF">2020-11-29T16:13:04Z</dcterms:modified>
</cp:coreProperties>
</file>